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61" r:id="rId5"/>
    <p:sldId id="262" r:id="rId6"/>
    <p:sldId id="263" r:id="rId7"/>
    <p:sldId id="264" r:id="rId8"/>
    <p:sldId id="266" r:id="rId9"/>
    <p:sldId id="265" r:id="rId10"/>
    <p:sldId id="271" r:id="rId11"/>
    <p:sldId id="272" r:id="rId12"/>
    <p:sldId id="273" r:id="rId13"/>
    <p:sldId id="274" r:id="rId14"/>
    <p:sldId id="270" r:id="rId15"/>
    <p:sldId id="269" r:id="rId16"/>
    <p:sldId id="26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92D137D-F663-4AFC-9546-88D1596A37FE}">
          <p14:sldIdLst>
            <p14:sldId id="260"/>
            <p14:sldId id="256"/>
            <p14:sldId id="257"/>
            <p14:sldId id="261"/>
            <p14:sldId id="262"/>
            <p14:sldId id="263"/>
            <p14:sldId id="264"/>
            <p14:sldId id="266"/>
            <p14:sldId id="265"/>
          </p14:sldIdLst>
        </p14:section>
        <p14:section name="Untitled Section" id="{B499BAE0-FC9C-4242-B4F7-DADC7A6EC270}">
          <p14:sldIdLst>
            <p14:sldId id="271"/>
            <p14:sldId id="272"/>
            <p14:sldId id="273"/>
            <p14:sldId id="274"/>
            <p14:sldId id="270"/>
            <p14:sldId id="269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>
        <p:scale>
          <a:sx n="50" d="100"/>
          <a:sy n="50" d="100"/>
        </p:scale>
        <p:origin x="42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543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977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088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52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478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51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779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205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628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091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591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1192A-8AFD-408C-AF93-B8A7CF1B3210}" type="datetimeFigureOut">
              <a:rPr lang="en-US" smtClean="0"/>
              <a:t>9/5/2015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917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6071" t="26210" r="39465" b="23411"/>
          <a:stretch/>
        </p:blipFill>
        <p:spPr>
          <a:xfrm>
            <a:off x="4096768" y="1322613"/>
            <a:ext cx="3998461" cy="34685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1" y="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On </a:t>
            </a:r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parle </a:t>
            </a:r>
            <a:r>
              <a:rPr lang="fr-FR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français</a:t>
            </a:r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!</a:t>
            </a:r>
            <a:endParaRPr lang="fr-FR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" y="4791153"/>
            <a:ext cx="1219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« Je ne comprends pas »</a:t>
            </a:r>
            <a:b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</a:b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« Que veut-dire… »      « Aidez-moi, s.v.p. »</a:t>
            </a:r>
            <a:endParaRPr lang="fr-F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419425">
            <a:off x="-218798" y="3473444"/>
            <a:ext cx="45343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Utilise:</a:t>
            </a:r>
            <a:endParaRPr lang="fr-FR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67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l="16292" t="9873" r="16926" b="15924"/>
          <a:stretch/>
        </p:blipFill>
        <p:spPr bwMode="auto">
          <a:xfrm>
            <a:off x="0" y="-1238249"/>
            <a:ext cx="12192000" cy="82486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190500"/>
            <a:ext cx="11258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Cherche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les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verbes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au passé compose 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1525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16292" t="9796" r="16475" b="15918"/>
          <a:stretch/>
        </p:blipFill>
        <p:spPr bwMode="auto">
          <a:xfrm>
            <a:off x="0" y="0"/>
            <a:ext cx="1118235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822573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16292" t="10205" r="16706" b="15510"/>
          <a:stretch/>
        </p:blipFill>
        <p:spPr bwMode="auto">
          <a:xfrm>
            <a:off x="1657350" y="0"/>
            <a:ext cx="10287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56737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16522" t="10612" r="16706" b="15510"/>
          <a:stretch/>
        </p:blipFill>
        <p:spPr bwMode="auto">
          <a:xfrm>
            <a:off x="685800" y="0"/>
            <a:ext cx="11026093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67982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146957" y="408215"/>
            <a:ext cx="12192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Bravo!  Tu as </a:t>
            </a:r>
            <a:r>
              <a:rPr lang="fr-FR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fini</a:t>
            </a:r>
            <a:r>
              <a:rPr lang="fr-FR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!</a:t>
            </a:r>
          </a:p>
          <a:p>
            <a:pPr algn="ctr"/>
            <a:endParaRPr lang="fr-F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fr-FR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On </a:t>
            </a:r>
            <a:r>
              <a:rPr lang="fr-F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parle </a:t>
            </a:r>
            <a:r>
              <a:rPr lang="fr-FR" sz="8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anglais</a:t>
            </a:r>
            <a:r>
              <a:rPr lang="fr-F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!</a:t>
            </a:r>
          </a:p>
          <a:p>
            <a:pPr algn="ctr"/>
            <a:endParaRPr lang="fr-FR" sz="8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58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200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Je </a:t>
            </a:r>
            <a:r>
              <a:rPr lang="en-US" sz="66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peux</a:t>
            </a:r>
            <a:r>
              <a:rPr lang="en-US" sz="6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…</a:t>
            </a:r>
          </a:p>
          <a:p>
            <a:endParaRPr lang="en-US" sz="24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Identify passé compose in a sentence</a:t>
            </a:r>
            <a:endParaRPr lang="en-US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marL="857250" indent="-857250">
              <a:buFont typeface="Wingdings" panose="05000000000000000000" pitchFamily="2" charset="2"/>
              <a:buChar char="q"/>
            </a:pP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sz="4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Tell the teacher when I do </a:t>
            </a:r>
            <a:r>
              <a:rPr lang="en-US" sz="4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not </a:t>
            </a:r>
            <a:r>
              <a:rPr lang="en-US" sz="4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understand</a:t>
            </a:r>
          </a:p>
          <a:p>
            <a:pPr marL="857250" indent="-857250">
              <a:buFont typeface="Wingdings" panose="05000000000000000000" pitchFamily="2" charset="2"/>
              <a:buChar char="q"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Ask for help</a:t>
            </a:r>
            <a:endParaRPr lang="en-US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44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12192000" cy="7709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Pour réussir dans cette classe:</a:t>
            </a:r>
          </a:p>
          <a:p>
            <a:pPr algn="ctr"/>
            <a:endParaRPr lang="fr-FR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fr-FR" sz="7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sois patient(e)</a:t>
            </a:r>
          </a:p>
          <a:p>
            <a:pPr algn="ctr"/>
            <a:endParaRPr lang="fr-FR" sz="20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fr-FR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aie le courage de parler français</a:t>
            </a:r>
          </a:p>
          <a:p>
            <a:pPr algn="ctr"/>
            <a:endParaRPr lang="fr-FR" sz="20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fr-FR" sz="6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complète tout ton travail</a:t>
            </a:r>
          </a:p>
          <a:p>
            <a:pPr algn="ctr"/>
            <a:endParaRPr lang="fr-FR" sz="20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fr-FR" sz="45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pose des questions quand tu ne comprends pas</a:t>
            </a:r>
          </a:p>
          <a:p>
            <a:pPr algn="ctr"/>
            <a:endParaRPr lang="fr-FR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algn="ctr"/>
            <a:endParaRPr lang="fr-FR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021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1052" r="23463"/>
          <a:stretch/>
        </p:blipFill>
        <p:spPr>
          <a:xfrm>
            <a:off x="6480629" y="0"/>
            <a:ext cx="1799772" cy="1828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08453"/>
            <a:ext cx="3989614" cy="14296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2514" y="701654"/>
            <a:ext cx="1084035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Sors un </a:t>
            </a:r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téléphone</a:t>
            </a:r>
          </a:p>
          <a:p>
            <a:endParaRPr lang="fr-F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2. Sur </a:t>
            </a:r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internet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 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à:</a:t>
            </a:r>
          </a:p>
          <a:p>
            <a:r>
              <a:rPr lang="fr-FR" sz="4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r>
              <a:rPr lang="fr-FR" sz="48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mainlandfrench.wikispaces.com</a:t>
            </a:r>
          </a:p>
          <a:p>
            <a:endParaRPr lang="fr-FR" sz="2800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Clique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 </a:t>
            </a:r>
            <a:r>
              <a:rPr lang="fr-FR" sz="48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français </a:t>
            </a:r>
            <a:r>
              <a:rPr lang="fr-FR" sz="48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»</a:t>
            </a:r>
          </a:p>
          <a:p>
            <a:endParaRPr lang="fr-FR" sz="4800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Clique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 </a:t>
            </a:r>
            <a:r>
              <a:rPr lang="fr-FR" sz="4800" u="sng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materials</a:t>
            </a:r>
            <a:r>
              <a:rPr lang="fr-FR" sz="48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800" u="sng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list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»</a:t>
            </a:r>
            <a:endParaRPr lang="fr-F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9311" t="12723" r="5022" b="11161"/>
          <a:stretch/>
        </p:blipFill>
        <p:spPr>
          <a:xfrm>
            <a:off x="7249886" y="3360750"/>
            <a:ext cx="4635500" cy="349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39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665514"/>
            <a:ext cx="121920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Quels sont les </a:t>
            </a:r>
            <a:r>
              <a:rPr lang="fr-FR" sz="5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matériaux</a:t>
            </a:r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</a:t>
            </a:r>
            <a:r>
              <a:rPr lang="fr-FR" sz="5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nécessaires</a:t>
            </a:r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pour la </a:t>
            </a:r>
            <a:r>
              <a:rPr lang="fr-FR" sz="5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classe de français</a:t>
            </a:r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?</a:t>
            </a:r>
            <a:endParaRPr lang="fr-FR" sz="5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14649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En </a:t>
            </a:r>
            <a:r>
              <a:rPr lang="fr-FR" sz="5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partenaire</a:t>
            </a:r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, </a:t>
            </a:r>
            <a:r>
              <a:rPr lang="fr-FR" sz="5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discutez</a:t>
            </a:r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:</a:t>
            </a:r>
            <a:endParaRPr lang="fr-FR" sz="5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32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146957" y="408215"/>
            <a:ext cx="12192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Bravo!  Tu as </a:t>
            </a:r>
            <a:r>
              <a:rPr lang="fr-FR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fini</a:t>
            </a:r>
            <a:r>
              <a:rPr lang="fr-FR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!</a:t>
            </a:r>
          </a:p>
          <a:p>
            <a:pPr algn="ctr"/>
            <a:endParaRPr lang="fr-F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fr-FR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On </a:t>
            </a:r>
            <a:r>
              <a:rPr lang="fr-F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parle </a:t>
            </a:r>
            <a:r>
              <a:rPr lang="fr-FR" sz="8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anglais</a:t>
            </a:r>
            <a:r>
              <a:rPr lang="fr-F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!</a:t>
            </a:r>
          </a:p>
          <a:p>
            <a:pPr algn="ctr"/>
            <a:endParaRPr lang="fr-FR" sz="8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98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3717" y="783774"/>
            <a:ext cx="3291812" cy="33936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0"/>
            <a:ext cx="12192000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What</a:t>
            </a:r>
            <a:r>
              <a:rPr lang="fr-FR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do I </a:t>
            </a:r>
            <a:r>
              <a:rPr lang="fr-FR" sz="6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need</a:t>
            </a:r>
            <a:r>
              <a:rPr lang="fr-FR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to know about </a:t>
            </a:r>
            <a:r>
              <a:rPr lang="fr-FR" sz="6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this</a:t>
            </a:r>
            <a:r>
              <a:rPr lang="fr-FR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class?</a:t>
            </a:r>
          </a:p>
          <a:p>
            <a:pPr algn="ctr"/>
            <a:endParaRPr lang="fr-FR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fr-FR" sz="60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Please</a:t>
            </a:r>
            <a:r>
              <a:rPr lang="fr-FR" sz="6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</a:t>
            </a:r>
            <a:r>
              <a:rPr lang="fr-FR" sz="60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silently</a:t>
            </a:r>
            <a:r>
              <a:rPr lang="fr-FR" sz="6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</a:t>
            </a:r>
            <a:r>
              <a:rPr lang="fr-FR" sz="60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brainstorm</a:t>
            </a:r>
            <a:r>
              <a:rPr lang="fr-FR" sz="6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/>
            </a:r>
            <a:br>
              <a:rPr lang="fr-FR" sz="6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</a:br>
            <a:r>
              <a:rPr lang="fr-FR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What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do </a:t>
            </a:r>
            <a:r>
              <a:rPr lang="fr-FR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you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</a:t>
            </a:r>
            <a:r>
              <a:rPr lang="fr-FR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already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know about how I </a:t>
            </a:r>
            <a:r>
              <a:rPr lang="fr-FR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run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</a:t>
            </a:r>
            <a:r>
              <a:rPr lang="fr-FR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my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classes?</a:t>
            </a:r>
          </a:p>
          <a:p>
            <a:pPr algn="ctr"/>
            <a:r>
              <a:rPr lang="fr-FR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What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questions do </a:t>
            </a:r>
            <a:r>
              <a:rPr lang="fr-FR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you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have about </a:t>
            </a:r>
            <a:r>
              <a:rPr lang="fr-FR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this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</a:t>
            </a:r>
            <a:r>
              <a:rPr lang="fr-FR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year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</a:t>
            </a:r>
            <a:r>
              <a:rPr lang="fr-FR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specifically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?</a:t>
            </a:r>
            <a:endParaRPr lang="fr-F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75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2000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What</a:t>
            </a:r>
            <a:r>
              <a:rPr lang="fr-FR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do I </a:t>
            </a:r>
            <a:r>
              <a:rPr lang="fr-FR" sz="6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need</a:t>
            </a:r>
            <a:r>
              <a:rPr lang="fr-FR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to know about </a:t>
            </a:r>
            <a:r>
              <a:rPr lang="fr-FR" sz="6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this</a:t>
            </a:r>
            <a:r>
              <a:rPr lang="fr-FR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class?</a:t>
            </a:r>
          </a:p>
          <a:p>
            <a:pPr algn="ctr"/>
            <a:endParaRPr lang="fr-FR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Share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your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5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with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a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partner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, and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narrow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down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your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ideas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to the 3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most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important</a:t>
            </a:r>
            <a:endParaRPr lang="fr-FR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82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200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Je </a:t>
            </a:r>
            <a:r>
              <a:rPr lang="en-US" sz="66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peux</a:t>
            </a:r>
            <a:r>
              <a:rPr lang="en-US" sz="6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… (I can)</a:t>
            </a:r>
          </a:p>
          <a:p>
            <a:endParaRPr lang="en-US" sz="24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Understand when I need to speak French and when it’s ok to speak English</a:t>
            </a: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Access 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the class website and materials 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list</a:t>
            </a:r>
          </a:p>
          <a:p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35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0486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On parle </a:t>
            </a:r>
            <a:r>
              <a:rPr lang="fr-FR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français</a:t>
            </a:r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!</a:t>
            </a:r>
            <a:endParaRPr lang="fr-FR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6071" t="26210" r="39465" b="23411"/>
          <a:stretch/>
        </p:blipFill>
        <p:spPr>
          <a:xfrm>
            <a:off x="4096769" y="2563584"/>
            <a:ext cx="3998461" cy="346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61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614" y="784606"/>
            <a:ext cx="8583385" cy="60733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-1"/>
            <a:ext cx="4506685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Tourne à un(e) ami(e) et demande:</a:t>
            </a:r>
          </a:p>
          <a:p>
            <a:pPr algn="ctr"/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Ça </a:t>
            </a:r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va</a:t>
            </a:r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? </a:t>
            </a:r>
            <a:endParaRPr lang="fr-FR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08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201</Words>
  <Application>Microsoft Office PowerPoint</Application>
  <PresentationFormat>Widescreen</PresentationFormat>
  <Paragraphs>50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Berlin Sans FB Demi</vt:lpstr>
      <vt:lpstr>Calibri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19</cp:revision>
  <dcterms:created xsi:type="dcterms:W3CDTF">2015-09-04T18:55:04Z</dcterms:created>
  <dcterms:modified xsi:type="dcterms:W3CDTF">2015-09-05T13:52:10Z</dcterms:modified>
</cp:coreProperties>
</file>